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60" r:id="rId6"/>
    <p:sldId id="261" r:id="rId7"/>
    <p:sldId id="263" r:id="rId8"/>
    <p:sldId id="264" r:id="rId9"/>
    <p:sldId id="262" r:id="rId10"/>
    <p:sldId id="265" r:id="rId11"/>
    <p:sldId id="268" r:id="rId12"/>
    <p:sldId id="271" r:id="rId13"/>
    <p:sldId id="272" r:id="rId14"/>
    <p:sldId id="269" r:id="rId15"/>
    <p:sldId id="273" r:id="rId16"/>
    <p:sldId id="274" r:id="rId17"/>
    <p:sldId id="266" r:id="rId18"/>
    <p:sldId id="26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B57-EEEF-492A-87B1-ECBD4C88F1D5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CBF51-E4F6-40FA-85F4-52AB2BF3C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0D74-754E-4AA8-A61C-0B550E9F8881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7F53-568D-481F-A91A-BCF8B34F4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9E5CF-A0C0-4F88-BE78-C1B290740809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1C363-A918-415E-894C-48881945A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CFD6C-6FC0-481A-BE59-37E97D633BFE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01F2D-CAB3-4A29-A7DC-0E1A51EE0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15C73-B3CB-49DB-B03C-B5FFD0351654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C6A9F-A0B3-4B97-9B73-05DC13ADE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EC2DD-0189-4D31-ADBC-753209A4E128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78287-792C-4011-AFD2-3B60ECC5E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0704B-1C4F-4575-B929-42622A4454F3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6D71D-080A-4382-881D-749FA7B9D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2ACB4-8C99-44B9-AEF7-D2951CF1886E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A6174-4E15-4EE8-A2CD-279F159CE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18144-18A8-4592-8A5E-E9CD31216E93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BBDE-0F6D-4C24-8857-BB4C3F2FA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AF00C-5B50-4194-9E08-884E82112ACA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0754-E688-46E1-B988-89C95C8A8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D0EFD-34D6-446A-BF0A-8175976695CE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42C7E-2B4B-4C8B-8EAB-6C875188C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E718A3-1006-4F50-8A30-38C22993D859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B7A4A6-1E1E-49B3-99A2-64F3329B7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765175"/>
            <a:ext cx="8642350" cy="2951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cap="all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 соотношении вклада климатических и антропогенных факторов в гидрологические изменения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3886200"/>
            <a:ext cx="8569325" cy="1752600"/>
          </a:xfrm>
        </p:spPr>
        <p:txBody>
          <a:bodyPr/>
          <a:lstStyle/>
          <a:p>
            <a:pPr eaLnBrk="1" hangingPunct="1"/>
            <a:r>
              <a:rPr lang="ru-RU" sz="2800" b="1">
                <a:solidFill>
                  <a:schemeClr val="tx2"/>
                </a:solidFill>
                <a:latin typeface="Comic Sans MS" pitchFamily="66" charset="0"/>
              </a:rPr>
              <a:t>Коронкевич Н.И., Георгиади А.Г., Барабанова Е.А., Долгов С.В., Кашутина Е.А., Зайцева И.С., Милюкова И.П., Ясинский С.В. </a:t>
            </a:r>
          </a:p>
        </p:txBody>
      </p:sp>
      <p:pic>
        <p:nvPicPr>
          <p:cNvPr id="1331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-47625"/>
            <a:ext cx="47148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9113" y="6021388"/>
            <a:ext cx="30781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cs typeface="+mn-cs"/>
              </a:rPr>
              <a:t>Санкт-Петербург,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508625" y="2997200"/>
            <a:ext cx="32035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Изменение зимнего стока и стока половодья под влиянием антропогенных и климатических факторов в процентах от стока базового периода, определенное методом восстановления их условно-естественных значений</a:t>
            </a:r>
            <a:endParaRPr lang="ru-RU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88" y="188913"/>
            <a:ext cx="8569325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Природно-климатические и антропогенные факторы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 зимний период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«работают» в одном направлении (за исключением Волги, на которой климатические факторы приводят к малозаметному снижению зимнего стока) и увеличивают его. При этом наиболее существенный рост зимнего стока наблюдается на Волге, Дону и Енисее. Однако соотношение вклада климатических и антропогенных факторов в общее увеличение зимнего стока на каждой из рек характеризуется большими различиями. Так, на Волге его рост связан почти исключительно с влиянием антропогенных факторов – главным образом из-за особенностей режима работы ГЭС, связанной с повышенными запросами на электроэнергию в зимний период. Похожая ситуация складывается и на Лене. Тогда как на Енисее и Дону значительный вклад вносят климатические факторы, соответственно  более 30 и около 50%.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708275"/>
            <a:ext cx="4924425" cy="378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137150" y="2433221"/>
            <a:ext cx="297903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– современная ситуация; 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 – наиболее благоприятный сценарий экономического развития и сохранения современного удельного водопотребления; 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– умеренное экономическое развитие при снижении удельного водопотребления; </a:t>
            </a:r>
          </a:p>
          <a:p>
            <a:endParaRPr lang="ru-RU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– бассейн Дона; 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 – бассейн Волги; 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 – водозабор; 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 – безвозвратный расход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B14C4ED-BC36-4C51-9CC5-BC7D1988E0B9}"/>
              </a:ext>
            </a:extLst>
          </p:cNvPr>
          <p:cNvSpPr/>
          <p:nvPr/>
        </p:nvSpPr>
        <p:spPr>
          <a:xfrm>
            <a:off x="18604" y="476672"/>
            <a:ext cx="9125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Современны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й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и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возможны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й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в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будущем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уровне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2025-2030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гг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водозабор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и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безвозвратный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расход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воды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в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бассейн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ах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Волги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и Дона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а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также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изменение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их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среднегодового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стока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наиболее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контрастных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сценариях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глобального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потепления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климата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(%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современного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среднего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многолетнего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стока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6A9FD65-3F19-4271-A8F6-802DD6B42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574" y="2120658"/>
            <a:ext cx="5650914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3456384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Изменения поверхностного склонового стока и их последствия для речного стока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548680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Поверхностный склоновый сток в разные периоды в южной части Русской равнины (мм)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E7A06E8-7639-464B-ACFD-293E661F3A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772816"/>
            <a:ext cx="435819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32040" y="1700808"/>
            <a:ext cx="403244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последние десятилетия очевидна тенденция уменьшения поверхностного склонового стока. В 1960-1980-х гг. это обусловлено максимальным увеличением площадей под зяблевой пахотой, применением комплекса агротехнических мероприятий, направленных на задержание воды на полях, в последние десятилетия – главным образом, климатическими изменениями (повышение температуры зимнего периода, приводящее к учащению оттепелей, меньшему промерзанию почвы, несмотря на сокращение площадей под зяблевой пахотой)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4941168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Произошедшее за последние десятилетия снижение поверхностного склонового стока на 70-80% обусловлено климатическими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факторами. Если бы не сокращение площади зяблевой пахоты, сток снизился бы еще больше.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15168" y="559393"/>
            <a:ext cx="87136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Изменение структуры речного стока весеннего половодья (%)*</a:t>
            </a:r>
          </a:p>
        </p:txBody>
      </p:sp>
      <p:graphicFrame>
        <p:nvGraphicFramePr>
          <p:cNvPr id="25709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8578892"/>
              </p:ext>
            </p:extLst>
          </p:nvPr>
        </p:nvGraphicFramePr>
        <p:xfrm>
          <a:off x="359569" y="1860550"/>
          <a:ext cx="8424862" cy="3136900"/>
        </p:xfrm>
        <a:graphic>
          <a:graphicData uri="http://schemas.openxmlformats.org/drawingml/2006/table">
            <a:tbl>
              <a:tblPr/>
              <a:tblGrid>
                <a:gridCol w="2231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17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8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Зона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Поверхностный склоновый сток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Поверхностный сток с площади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гидрографи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-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ческой сети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Подземный сток и верховодка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Южная часть лесной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29/20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28/30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43/50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Лесостепная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33/14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32/40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35/46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Степная 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50/13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42/70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cs typeface="Times New Roman" pitchFamily="18" charset="0"/>
                        </a:rPr>
                        <a:t>8/17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708" name="Rectangle 108"/>
          <p:cNvSpPr>
            <a:spLocks noChangeArrowheads="1"/>
          </p:cNvSpPr>
          <p:nvPr/>
        </p:nvSpPr>
        <p:spPr bwMode="auto">
          <a:xfrm>
            <a:off x="574675" y="5106774"/>
            <a:ext cx="8569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*в числителе – в период исчисления нормы стока (конец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XIX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века – начало 1960-х гг.), в знаменателе – в современный период (после 2000 г.).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4450506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Вклад природных и антропогенных факторов в диффузное загрязнение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Чебоксарского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водохранилища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509120"/>
            <a:ext cx="8424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Работы Института географии РАН показали, что в выносе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биогенов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 водохранилище преобладает природная составляющая, особенно в отношении азота (74%) и в меньшей степени в отношении фосфора (53%). Доля антропогенной составляющей – 26 и 47% соответственно. Хотя эта доля меняется по территории водосбора.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 природных факторов особенно выделяется вклад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опада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лесной растительности. Современная биогенная нагрузка со стороны растениеводства (внесение удобрений) практически полностью компенсируется выносом азота и фосфора с урожаем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ru-RU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2271146" cy="3208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124744"/>
            <a:ext cx="2271146" cy="3208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82" y="1124752"/>
            <a:ext cx="2271146" cy="3208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55576" y="764704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риродный 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62068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счет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антропогенных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факторов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76256" y="764704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суммарный </a:t>
            </a:r>
            <a:endParaRPr lang="ru-RU" sz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88640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Вынос фосфора с водосбора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Чебоксарского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водохранилища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556792"/>
            <a:ext cx="8496944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Роль природных и антропогенных факторов в современных изменениях  количества и качества водных ресурсов колеблется в широких пределах в зависимости от конкретных условий. Но в целом в большинстве случаев значим вклад  и тех и других, что важно иметь ввиду в гидрологических и водохозяйственных расчетах.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Дальнейшее совершенствование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методов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и более полная исходная информация за последние годы позволит уточнить полученные оценки вклада антропогенных и климатических факторов 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изменения водных ресурсов.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476672"/>
            <a:ext cx="28797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Заключение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6_05_25__f09552 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750" y="152400"/>
            <a:ext cx="7993063" cy="653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4467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88" y="620713"/>
            <a:ext cx="8064500" cy="57092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Климатические и антропогенные изменения гидрологических характеристик тесно взаимосвязаны и часто воздействуют на сток не непосредственно, а косвенно – через рельеф, почву,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биоту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. Поэтому невозможно абсолютно точно разделить вклад климатических и антропогенных факторов в изменение гидрологических характеристик и приходится довольствоваться относительными оценками. Обычно они представляют собой величину отклонений этих характеристик от неких базовых значений (например, от  нормы, среднего многолетнего стока или стока какого-либо другого периода), рассчитываемых разными методами.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Цель данной работы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– оценить вклад климатических и антропогенных факторов в изменения годового и сезонного стока на примере крупных европейских (Волга, Дон) и азиатских (Енисей, Лена) рек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России, а также в изменения поверхностного склонового стока в южной части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Р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усской равнины. Кроме того, оценить их вклад в формирование диффузного загрязнения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Чебоксарского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водохранилища.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Изменения речного стока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438" y="333375"/>
            <a:ext cx="36004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Методы исследования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908720"/>
            <a:ext cx="8208962" cy="5740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Для каждой реки были определены границы базовых периодов (когда антропогенным воздействием можно пренебречь) и периодов существенного антропогенного воздействия. Для этих периодов были рассчитаны средние значения стока, а также их разница. Она показывает суммарные изменения стока, произошедших под влиянием как  антропогенных воздействий, так и климатических факторов .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Для расчета вклада в изменение стока рассматриваемых факторов применены два независимых подхода. Один базируется на данных водохозяйственной статистики, другой – на восстановлении естественного (точнее условно-естественного) стока исследуемой реки. В обоих случаях оценки вклада антропогенных воздействий и климатических изменений в суммарные изменения стока основаны на сравнении стока за базовый период с фактическим и восстановленным стоком за период существенного антропогенного воздействия. При этом разница восстановленного стока для периода интенсивного антропогенного воздействия и стока базового периода характеризует влияние климатических изменений (при допущении, что они не являются следствием деятельности человека), а разница восстановленного и фактического (наблюденного) стока периода интенсивного антропогенного воздействия – вклад антропогенного влияния на суммарные изменения стока.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549275"/>
            <a:ext cx="8208963" cy="4600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Годовой и сезонный сток восстанавливался двумя методами. Один из них исходит из регрессионных связей между стоком главной реки и стоком рек-индикаторов климатических условий (притоков и верхних частей главной реки), характеризующихся относительно слабыми антропогенными нарушениями водного режима. Одним из первых его применил И.А.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Шикломанов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 качестве рек-индикаторов климатических условий для восстановления годового и сезонного стока Волги у Волгограда использовались данные по Оке у Калуги, Вятке у Кирова и Белой у Бирска, а для восстановления стока Дона у ст. Раздорской – Дона у Казанской 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Хопра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Бесплемяновского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. Для оценки изменений стока  Енисея и Лены применялся метод восстановления – метод трансформации годового гидрографа стока с использованием функции влияния Г.П. Калинина и П.И. Милюкова на основе полученных А.И.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 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Шикломановым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с коллегами  восстановленных многолетних рядов средних суточных расходов воды этих рек.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Изменения годового стока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313" y="1125538"/>
            <a:ext cx="8496300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Изменения годового стока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под влиянием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суммарного воздействия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климатических и антропогенных факторов относительно базового периода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на рассматриваемых реках носили разнонаправленный характер – у Волги и Дона суммарный сток в период существенного антропогенного воздействия снижался, а у Енисея и Лены повышался.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188" y="2852738"/>
          <a:ext cx="8280920" cy="3013285"/>
        </p:xfrm>
        <a:graphic>
          <a:graphicData uri="http://schemas.openxmlformats.org/drawingml/2006/table">
            <a:tbl>
              <a:tblPr/>
              <a:tblGrid>
                <a:gridCol w="17642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28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7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7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68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66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314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48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2559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Река-створ</a:t>
                      </a: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Базовый период</a:t>
                      </a: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Период существенного антропогенного воздействия</a:t>
                      </a: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Изменение стока </a:t>
                      </a: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годы</a:t>
                      </a: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объем стока, км</a:t>
                      </a:r>
                      <a:r>
                        <a:rPr lang="ru-RU" sz="1400" b="1" baseline="30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/год</a:t>
                      </a: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годы</a:t>
                      </a: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объем стока, км</a:t>
                      </a:r>
                      <a:r>
                        <a:rPr lang="ru-RU" sz="1400" b="1" baseline="30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/год</a:t>
                      </a: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среднее за год</a:t>
                      </a: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всего, км</a:t>
                      </a:r>
                      <a:r>
                        <a:rPr lang="ru-RU" sz="1400" b="1" baseline="30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км</a:t>
                      </a:r>
                      <a:r>
                        <a:rPr lang="ru-RU" sz="1400" b="1" baseline="30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Волга-Волгоград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1879-1929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270.5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1930-2014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240.3</a:t>
                      </a:r>
                      <a:endParaRPr lang="ru-RU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-30.2</a:t>
                      </a:r>
                      <a:endParaRPr lang="ru-RU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-11.2</a:t>
                      </a:r>
                      <a:endParaRPr lang="ru-RU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-2567</a:t>
                      </a:r>
                      <a:endParaRPr lang="ru-RU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Дон-Раздорская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1876-1929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28.9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1930-2014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22.1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-6.8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-23.5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-578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Енисей-Игарка</a:t>
                      </a:r>
                      <a:endParaRPr lang="ru-RU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1936-1960</a:t>
                      </a:r>
                      <a:endParaRPr lang="ru-RU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575.0</a:t>
                      </a:r>
                      <a:endParaRPr lang="ru-RU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1961-2004</a:t>
                      </a:r>
                      <a:endParaRPr lang="ru-RU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599.6</a:t>
                      </a:r>
                      <a:endParaRPr lang="ru-RU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24.6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4.3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1082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Лена-Кюсюр</a:t>
                      </a:r>
                      <a:endParaRPr lang="ru-RU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1936-1967</a:t>
                      </a:r>
                      <a:endParaRPr lang="ru-RU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517.3</a:t>
                      </a:r>
                      <a:endParaRPr lang="ru-RU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1968-2007</a:t>
                      </a:r>
                      <a:endParaRPr lang="ru-RU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538.6</a:t>
                      </a:r>
                      <a:endParaRPr lang="ru-RU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21.3</a:t>
                      </a:r>
                      <a:endParaRPr lang="ru-RU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4.1</a:t>
                      </a:r>
                      <a:endParaRPr lang="ru-RU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852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789" marR="67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7473" name="TextBox 9"/>
          <p:cNvSpPr txBox="1">
            <a:spLocks noChangeArrowheads="1"/>
          </p:cNvSpPr>
          <p:nvPr/>
        </p:nvSpPr>
        <p:spPr bwMode="auto">
          <a:xfrm>
            <a:off x="395288" y="5229225"/>
            <a:ext cx="7777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1268413"/>
          <a:ext cx="8424936" cy="2471040"/>
        </p:xfrm>
        <a:graphic>
          <a:graphicData uri="http://schemas.openxmlformats.org/drawingml/2006/table">
            <a:tbl>
              <a:tblPr/>
              <a:tblGrid>
                <a:gridCol w="136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872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Река-створ</a:t>
                      </a: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Антропогенные изменения</a:t>
                      </a: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Климатические изменения</a:t>
                      </a: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2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влияние водохранилищ (заполнение мертвого объема и дополнительное испарение)</a:t>
                      </a: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безвозвратное водопотребление</a:t>
                      </a: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всего</a:t>
                      </a: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среднее за год</a:t>
                      </a: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всего</a:t>
                      </a: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среднее за год</a:t>
                      </a: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Волга-Волгоград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-450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-476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-926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-10.9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-1641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-19.3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Дон-Раздорская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-94.3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-146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-240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-2.8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-338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-4.0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Енисей-Игарка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-308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-39.7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-348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-7.9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1430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32.5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Лена-Кюсюр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-29.9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-3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-32.9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-0.8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885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22.1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44523" marR="445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4213" y="4868863"/>
          <a:ext cx="7920882" cy="1697760"/>
        </p:xfrm>
        <a:graphic>
          <a:graphicData uri="http://schemas.openxmlformats.org/drawingml/2006/table">
            <a:tbl>
              <a:tblPr/>
              <a:tblGrid>
                <a:gridCol w="19446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83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83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97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97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4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Река-створ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Антропогенные изменения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Климатические изменения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суммарно за период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среднее за год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суммарно за период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среднее за год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Волга-Волгоград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-1190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-14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-1377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-16.2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Дон-Раздорская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-230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-2.7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-348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-4.1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Енисей-Игарка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-237.6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-5.4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1320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30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Лена-Кюсюр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-32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-0.8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884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22.1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95288" y="3933825"/>
            <a:ext cx="84978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Изменения годового стока за период существенного антропогенного воздействия, рассчитанные методами восстановления его условно-естественных значений, км3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Изменение годового стока за период существенного антропогенного воздействия, рассчитанное по данным водохозяйственной статистики относительно базового периода, км</a:t>
            </a:r>
            <a:r>
              <a:rPr lang="ru-RU" sz="1600" b="1" baseline="30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3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288" y="115888"/>
            <a:ext cx="82089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Сравнение изменений годового стока, полученных двумя методами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6100" y="1052513"/>
            <a:ext cx="4537075" cy="4694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Антропогенные и климатические изменения годового стока на Волге и Дону были однонаправлены – в сторону его уменьшения. На Енисее и Лене действие этих факторов было разнонаправленным при преобладающем влиянии климатических.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Получены близкие оценки вклада климатических и антропогенных факторов в общее изменение стока, особенно для Дона и сибирских рек. Несколько большие различия в оценках, особенно вклада антропогенных воздействий, оказались для бассейна Волги, что можно объяснить ландшафтными  преобразованиями в ее бассейне, влияние которых на сток не учитывается в водохозяйственной статистике. Более существенные отличия в результатах расчетов антропогенных изменений стока Енисея. По-видимому, это, главным образом, следствие некоторого завышения оценок безвозвратных потерь стока за счет дополнительного испарения с акватории водохранилищ в этом регионе.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7538" y="2205038"/>
            <a:ext cx="40322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836613"/>
            <a:ext cx="3992562" cy="5472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8313" y="836613"/>
            <a:ext cx="84248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Изменение среднего за сезон объема зимнего стока и стока половодья под влиянием суммарного воздействия климатических и антропогенных факторов относительно стока базового периода</a:t>
            </a:r>
            <a:endParaRPr lang="ru-RU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750" y="1844675"/>
          <a:ext cx="7992888" cy="2690029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53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54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05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05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13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513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72611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Река-створ</a:t>
                      </a: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Базовый период, км</a:t>
                      </a:r>
                      <a:r>
                        <a:rPr lang="ru-RU" sz="1200" b="1" baseline="30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Период существенного антропогенного воздействия, км</a:t>
                      </a:r>
                      <a:r>
                        <a:rPr lang="ru-RU" sz="1200" b="1" baseline="30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Изменение стока </a:t>
                      </a: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3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зима</a:t>
                      </a: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половодье</a:t>
                      </a: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зима</a:t>
                      </a: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половодье</a:t>
                      </a: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зима</a:t>
                      </a: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половодье</a:t>
                      </a: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км</a:t>
                      </a:r>
                      <a:r>
                        <a:rPr lang="ru-RU" sz="1200" b="1" baseline="30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км</a:t>
                      </a:r>
                      <a:r>
                        <a:rPr lang="ru-RU" sz="1200" b="1" baseline="30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Волга-Волгоград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32.3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181</a:t>
                      </a: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55.1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130.1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22.8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70.7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-50.9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-28.1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Дон-Раздорская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2.4</a:t>
                      </a: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20.1</a:t>
                      </a: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3.6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9.9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1.2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48.1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-10.2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-50.7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Енисей-Игарка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74.9</a:t>
                      </a: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414.4</a:t>
                      </a: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128.2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394.0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53.3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71.2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-20.4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-4.9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1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Лена-Кюсюр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33.8</a:t>
                      </a: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383.1</a:t>
                      </a: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44.0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393.1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10.2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30.1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10.0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Calibri"/>
                          <a:cs typeface="Times New Roman"/>
                        </a:rPr>
                        <a:t>2.6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7838" marR="678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67744" y="198439"/>
            <a:ext cx="49688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Изменение сезонного стока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750" y="4724400"/>
            <a:ext cx="8208963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На Волге и Дону антропогенные и климатические факторы действуют в одном направлении, снижая сток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половодья.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А на Енисее, Оби и Лене они оказывают воздействие в разных направлениях (климатические факторы повышают сток, а антропогенные напротив его снижают). В результате превалирующего влияния антропогенных факторов на Енисее сток половодья уменьшается, а на Лене он растет. На реках Сибири масштаб относительных изменений стока половодья существенно меньше, чем на реках Русской равнины.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1646</Words>
  <Application>Microsoft Office PowerPoint</Application>
  <PresentationFormat>Экран (4:3)</PresentationFormat>
  <Paragraphs>224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 соотношении вклада климатических и антропогенных факторов в гидрологические изменения</vt:lpstr>
      <vt:lpstr>Слайд 2</vt:lpstr>
      <vt:lpstr>Изменения речного стока</vt:lpstr>
      <vt:lpstr>Слайд 4</vt:lpstr>
      <vt:lpstr>Слайд 5</vt:lpstr>
      <vt:lpstr>Изменения годового стока</vt:lpstr>
      <vt:lpstr>Изменение годового стока за период существенного антропогенного воздействия, рассчитанное по данным водохозяйственной статистики относительно базового периода, км3</vt:lpstr>
      <vt:lpstr>Слайд 8</vt:lpstr>
      <vt:lpstr>Слайд 9</vt:lpstr>
      <vt:lpstr>Слайд 10</vt:lpstr>
      <vt:lpstr>Слайд 11</vt:lpstr>
      <vt:lpstr>Изменения поверхностного склонового стока и их последствия для речного стока</vt:lpstr>
      <vt:lpstr>Слайд 13</vt:lpstr>
      <vt:lpstr>Слайд 14</vt:lpstr>
      <vt:lpstr>Вклад природных и антропогенных факторов в диффузное загрязнение Чебоксарского водохранилища</vt:lpstr>
      <vt:lpstr>Слайд 16</vt:lpstr>
      <vt:lpstr>Слайд 17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Коронкевич Н.И., Георгиади А.Г., Барабанова Е.А., Долгов С.В., Кашутина Е.А., Зайцева И.С., Милюкова И.П., Ясинский С.В. "О соотношении вклада климатических и антропогенных факторов в гидрологические изменения" </dc:title>
  <dc:creator>гидрология</dc:creator>
  <cp:lastModifiedBy>гидрология</cp:lastModifiedBy>
  <cp:revision>57</cp:revision>
  <dcterms:created xsi:type="dcterms:W3CDTF">2019-09-18T12:25:03Z</dcterms:created>
  <dcterms:modified xsi:type="dcterms:W3CDTF">2019-10-01T12:21:02Z</dcterms:modified>
</cp:coreProperties>
</file>